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70" r:id="rId5"/>
    <p:sldId id="264" r:id="rId6"/>
    <p:sldId id="265" r:id="rId7"/>
    <p:sldId id="263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4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1628800"/>
            <a:ext cx="1000911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Мастер класс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«Системный оператор,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как старт планирования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детской деятельности»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365104"/>
            <a:ext cx="8229600" cy="3633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Шумилова Галина Александровна</a:t>
            </a:r>
          </a:p>
          <a:p>
            <a:pPr marL="0" indent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МБДОУ Озерновский детский сад № 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6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91767" y="181305"/>
            <a:ext cx="8856984" cy="6264696"/>
            <a:chOff x="107504" y="260648"/>
            <a:chExt cx="8856984" cy="626469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7504" y="260648"/>
              <a:ext cx="2880320" cy="18722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31840" y="260648"/>
              <a:ext cx="2880320" cy="18722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156176" y="260648"/>
              <a:ext cx="2808312" cy="18722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07504" y="2348880"/>
              <a:ext cx="2880320" cy="20162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07504" y="4509120"/>
              <a:ext cx="2880320" cy="20162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131840" y="2348880"/>
              <a:ext cx="2880320" cy="20162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131840" y="4509120"/>
              <a:ext cx="2880320" cy="20162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156176" y="2348880"/>
              <a:ext cx="2808312" cy="20162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156176" y="4509120"/>
              <a:ext cx="2808312" cy="20162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491880" y="292494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Система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1880" y="90872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Надсистема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2127" y="518884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Подсистема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2948" y="2739040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Прошлое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системы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44208" y="2739040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Будущее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 системы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16103" y="219184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87864" y="206141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8008" y="4429777"/>
            <a:ext cx="41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767" y="2277375"/>
            <a:ext cx="341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30915" y="2253397"/>
            <a:ext cx="447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9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7504" y="186633"/>
            <a:ext cx="8928992" cy="6480720"/>
            <a:chOff x="107504" y="260648"/>
            <a:chExt cx="8928992" cy="648072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7504" y="260648"/>
              <a:ext cx="2880320" cy="1944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131840" y="260648"/>
              <a:ext cx="2880320" cy="1944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156176" y="260648"/>
              <a:ext cx="2880320" cy="1944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8433" y="2420888"/>
              <a:ext cx="2880320" cy="20882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08433" y="4725144"/>
              <a:ext cx="2880320" cy="20162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131840" y="2420888"/>
              <a:ext cx="2880320" cy="20882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131840" y="4725144"/>
              <a:ext cx="2880320" cy="20162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156176" y="2420888"/>
              <a:ext cx="2880320" cy="20882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156176" y="4725144"/>
              <a:ext cx="2880320" cy="20162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131840" y="242088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9842" y="260648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9842" y="4689140"/>
            <a:ext cx="342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433" y="2423091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6176" y="23848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21852"/>
            <a:ext cx="2160240" cy="18142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69" b="15090"/>
          <a:stretch/>
        </p:blipFill>
        <p:spPr>
          <a:xfrm>
            <a:off x="645359" y="2521852"/>
            <a:ext cx="2054433" cy="181028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60874" y="267962"/>
            <a:ext cx="3435623" cy="1911414"/>
            <a:chOff x="2460874" y="267962"/>
            <a:chExt cx="3435623" cy="1911414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563" y="267962"/>
              <a:ext cx="1699934" cy="1288830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874" y="685373"/>
              <a:ext cx="1867504" cy="1494003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5" t="13702" r="5077" b="3737"/>
          <a:stretch/>
        </p:blipFill>
        <p:spPr>
          <a:xfrm>
            <a:off x="6585624" y="2462381"/>
            <a:ext cx="1341470" cy="9678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" r="9385" b="9957"/>
          <a:stretch/>
        </p:blipFill>
        <p:spPr>
          <a:xfrm>
            <a:off x="7546279" y="2992912"/>
            <a:ext cx="1418238" cy="104051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505" y="3367486"/>
            <a:ext cx="1644240" cy="109187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315268" y="4918557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</a:rPr>
              <a:t>?</a:t>
            </a:r>
            <a:endParaRPr lang="ru-RU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63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26689" y="186633"/>
            <a:ext cx="8928992" cy="6480720"/>
            <a:chOff x="107504" y="260648"/>
            <a:chExt cx="8928992" cy="648072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7504" y="260648"/>
              <a:ext cx="2880320" cy="1944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131840" y="260648"/>
              <a:ext cx="2880320" cy="1944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156176" y="260648"/>
              <a:ext cx="2880320" cy="1944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8433" y="2420888"/>
              <a:ext cx="2880320" cy="20882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08433" y="4725144"/>
              <a:ext cx="2880320" cy="20162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131840" y="2420888"/>
              <a:ext cx="2880320" cy="20882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131840" y="4725144"/>
              <a:ext cx="2880320" cy="20162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156176" y="2420888"/>
              <a:ext cx="2880320" cy="20882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156176" y="4725144"/>
              <a:ext cx="2880320" cy="20162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131840" y="242088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</a:rPr>
              <a:t>1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9842" y="260648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</a:rPr>
              <a:t>2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0326" y="4651099"/>
            <a:ext cx="34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3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433" y="2423091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</a:rPr>
              <a:t>4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733" y="2248146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5</a:t>
            </a:r>
            <a:endParaRPr lang="ru-RU" sz="3600" b="1" dirty="0">
              <a:solidFill>
                <a:prstClr val="white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21852"/>
            <a:ext cx="2160240" cy="18142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69" b="15090"/>
          <a:stretch/>
        </p:blipFill>
        <p:spPr>
          <a:xfrm>
            <a:off x="645359" y="2521852"/>
            <a:ext cx="2054433" cy="181028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60874" y="267962"/>
            <a:ext cx="3435623" cy="1911414"/>
            <a:chOff x="2460874" y="267962"/>
            <a:chExt cx="3435623" cy="1911414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563" y="267962"/>
              <a:ext cx="1699934" cy="1288830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874" y="685373"/>
              <a:ext cx="1867504" cy="1494003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5" t="13702" r="5077" b="3737"/>
          <a:stretch/>
        </p:blipFill>
        <p:spPr>
          <a:xfrm>
            <a:off x="6585624" y="2462381"/>
            <a:ext cx="1341470" cy="9678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" r="9385" b="9957"/>
          <a:stretch/>
        </p:blipFill>
        <p:spPr>
          <a:xfrm>
            <a:off x="7546279" y="2992912"/>
            <a:ext cx="1418238" cy="104051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505" y="3367486"/>
            <a:ext cx="1644240" cy="109187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315268" y="4918557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prstClr val="white"/>
                </a:solidFill>
              </a:rPr>
              <a:t>?</a:t>
            </a:r>
            <a:endParaRPr lang="ru-RU" sz="9600" b="1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733" y="2278923"/>
            <a:ext cx="395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5004" y="4681876"/>
            <a:ext cx="364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7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48464" cy="6408712"/>
          </a:xfrm>
        </p:spPr>
      </p:pic>
    </p:spTree>
    <p:extLst>
      <p:ext uri="{BB962C8B-B14F-4D97-AF65-F5344CB8AC3E}">
        <p14:creationId xmlns:p14="http://schemas.microsoft.com/office/powerpoint/2010/main" val="11693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48971" cy="6264696"/>
          </a:xfrm>
        </p:spPr>
      </p:pic>
    </p:spTree>
    <p:extLst>
      <p:ext uri="{BB962C8B-B14F-4D97-AF65-F5344CB8AC3E}">
        <p14:creationId xmlns:p14="http://schemas.microsoft.com/office/powerpoint/2010/main" val="135704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46242" cy="6192688"/>
          </a:xfrm>
        </p:spPr>
      </p:pic>
      <p:pic>
        <p:nvPicPr>
          <p:cNvPr id="3" name="РНП - Земелюшка чернозём 2 голос (muzoo.ru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704.6976" end="49786.4534"/>
                </p14:media>
              </p:ext>
            </p:extLst>
          </p:nvPr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6381328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1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7504" y="224644"/>
            <a:ext cx="8928992" cy="6480720"/>
            <a:chOff x="107504" y="260648"/>
            <a:chExt cx="8928992" cy="648072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7504" y="260648"/>
              <a:ext cx="2880320" cy="1944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131840" y="260648"/>
              <a:ext cx="2880320" cy="1944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156176" y="260648"/>
              <a:ext cx="2880320" cy="1944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8433" y="2420888"/>
              <a:ext cx="2880320" cy="20882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08433" y="4725144"/>
              <a:ext cx="2880320" cy="20162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131840" y="2420888"/>
              <a:ext cx="2880320" cy="20882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131840" y="4725144"/>
              <a:ext cx="2880320" cy="20162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156176" y="2420888"/>
              <a:ext cx="2880320" cy="20882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156176" y="4725144"/>
              <a:ext cx="2880320" cy="20162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131840" y="242088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</a:rPr>
              <a:t>1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9842" y="260648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</a:rPr>
              <a:t>2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9842" y="4689140"/>
            <a:ext cx="342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</a:rPr>
              <a:t>3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433" y="2423091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</a:rPr>
              <a:t>4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6176" y="23848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</a:rPr>
              <a:t>5</a:t>
            </a:r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21852"/>
            <a:ext cx="2160240" cy="18142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69" b="15090"/>
          <a:stretch/>
        </p:blipFill>
        <p:spPr>
          <a:xfrm>
            <a:off x="645359" y="2521852"/>
            <a:ext cx="2054433" cy="181028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654787" y="267962"/>
            <a:ext cx="3241710" cy="1874640"/>
            <a:chOff x="2654787" y="267962"/>
            <a:chExt cx="3241710" cy="187464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563" y="267962"/>
              <a:ext cx="1699934" cy="1288830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787" y="648599"/>
              <a:ext cx="1867504" cy="1494003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5" t="13702" r="5077" b="3737"/>
          <a:stretch/>
        </p:blipFill>
        <p:spPr>
          <a:xfrm>
            <a:off x="6585624" y="2462381"/>
            <a:ext cx="1341470" cy="9678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" r="9385" b="9957"/>
          <a:stretch/>
        </p:blipFill>
        <p:spPr>
          <a:xfrm>
            <a:off x="7546279" y="2992912"/>
            <a:ext cx="1418238" cy="104051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505" y="3367486"/>
            <a:ext cx="1644240" cy="1091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5238" y="5186091"/>
            <a:ext cx="954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?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79" y="4950748"/>
            <a:ext cx="1656392" cy="1394013"/>
          </a:xfrm>
          <a:prstGeom prst="rect">
            <a:avLst/>
          </a:prstGeom>
        </p:spPr>
      </p:pic>
      <p:pic>
        <p:nvPicPr>
          <p:cNvPr id="19" name="detskiy+sadik+K+nam+gosti+prishli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01.7804" end="54633.0032"/>
                </p14:media>
              </p:ext>
            </p:extLst>
          </p:nvPr>
        </p:nvPicPr>
        <p:blipFill>
          <a:blip r:embed="rId1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49661" y="6490508"/>
            <a:ext cx="214856" cy="21485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44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26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44</Words>
  <Application>Microsoft Office PowerPoint</Application>
  <PresentationFormat>Экран (4:3)</PresentationFormat>
  <Paragraphs>36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Мастер класс «Системный оператор,  как старт планирования  детской деятельности»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мастер-класса</dc:title>
  <dc:creator>Бунатян Э.О.</dc:creator>
  <cp:lastModifiedBy>123</cp:lastModifiedBy>
  <cp:revision>27</cp:revision>
  <dcterms:created xsi:type="dcterms:W3CDTF">2019-01-16T05:04:04Z</dcterms:created>
  <dcterms:modified xsi:type="dcterms:W3CDTF">2019-01-16T15:41:57Z</dcterms:modified>
</cp:coreProperties>
</file>