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64" r:id="rId2"/>
    <p:sldId id="265" r:id="rId3"/>
    <p:sldId id="273" r:id="rId4"/>
    <p:sldId id="274" r:id="rId5"/>
    <p:sldId id="275" r:id="rId6"/>
    <p:sldId id="272" r:id="rId7"/>
    <p:sldId id="266" r:id="rId8"/>
    <p:sldId id="267" r:id="rId9"/>
    <p:sldId id="268" r:id="rId10"/>
    <p:sldId id="270" r:id="rId11"/>
    <p:sldId id="263" r:id="rId12"/>
    <p:sldId id="257" r:id="rId13"/>
    <p:sldId id="258" r:id="rId14"/>
    <p:sldId id="259" r:id="rId15"/>
    <p:sldId id="260" r:id="rId16"/>
    <p:sldId id="262" r:id="rId17"/>
    <p:sldId id="276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Родители – активные   участники апробации интерактивного </a:t>
            </a:r>
            <a:br>
              <a:rPr lang="ru-RU" sz="4000" dirty="0" smtClean="0"/>
            </a:br>
            <a:r>
              <a:rPr lang="ru-RU" sz="4000" dirty="0" err="1" smtClean="0"/>
              <a:t>онлайн-ресурса</a:t>
            </a:r>
            <a:r>
              <a:rPr lang="ru-RU" sz="4000" dirty="0" smtClean="0"/>
              <a:t>  </a:t>
            </a:r>
            <a:br>
              <a:rPr lang="ru-RU" sz="4000" dirty="0" smtClean="0"/>
            </a:br>
            <a:r>
              <a:rPr lang="ru-RU" sz="4000" dirty="0" smtClean="0"/>
              <a:t>«Стань школьником с </a:t>
            </a:r>
            <a:r>
              <a:rPr lang="ru-RU" sz="4000" dirty="0" err="1" smtClean="0"/>
              <a:t>робобориком</a:t>
            </a:r>
            <a:r>
              <a:rPr lang="ru-RU" sz="4000" dirty="0" smtClean="0"/>
              <a:t>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Screenshot_20201214-213347_Vib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0"/>
            <a:ext cx="3214710" cy="6965204"/>
          </a:xfrm>
          <a:prstGeom prst="rect">
            <a:avLst/>
          </a:prstGeom>
          <a:noFill/>
        </p:spPr>
      </p:pic>
      <p:pic>
        <p:nvPicPr>
          <p:cNvPr id="2050" name="Picture 2" descr="C:\Users\user\Desktop\Screenshot_20201214-215038_Vib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0"/>
            <a:ext cx="3214709" cy="6965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Денис </a:t>
            </a:r>
            <a:endParaRPr lang="ru-RU" sz="4400" dirty="0"/>
          </a:p>
        </p:txBody>
      </p:sp>
      <p:pic>
        <p:nvPicPr>
          <p:cNvPr id="5" name="Picture 2" descr="G:\РОБОБОРИК\ФОТО РОБОБОРИК\IMG-3a977a56e2ac67f721bb284f3a37f9cb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628650" y="1600200"/>
            <a:ext cx="3543300" cy="4724400"/>
          </a:xfrm>
          <a:prstGeom prst="rect">
            <a:avLst/>
          </a:prstGeom>
          <a:noFill/>
        </p:spPr>
      </p:pic>
      <p:pic>
        <p:nvPicPr>
          <p:cNvPr id="6" name="Picture 4" descr="G:\РОБОБОРИК\ФОТО РОБОБОРИК\IMG-303cb53db44c75ccba891cd27d628187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048250" y="1600200"/>
            <a:ext cx="35433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Арсений    </a:t>
            </a:r>
            <a:endParaRPr lang="ru-RU" sz="4400" dirty="0"/>
          </a:p>
        </p:txBody>
      </p:sp>
      <p:pic>
        <p:nvPicPr>
          <p:cNvPr id="3074" name="Picture 2" descr="G:\РОБОБОРИК\ФОТО РОБОБОРИК\IMG-7cb33949cf376c8e7c429bd3221bb245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</p:spPr>
      </p:pic>
      <p:pic>
        <p:nvPicPr>
          <p:cNvPr id="3075" name="Picture 3" descr="G:\РОБОБОРИК\ФОТО РОБОБОРИК\IMG-0321fac30cec9d0e093237a8045162c2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4124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Руслан   </a:t>
            </a:r>
            <a:endParaRPr lang="ru-RU" sz="4400" dirty="0"/>
          </a:p>
        </p:txBody>
      </p:sp>
      <p:pic>
        <p:nvPicPr>
          <p:cNvPr id="4098" name="Picture 2" descr="G:\РОБОБОРИК\ФОТО РОБОБОРИК\IMG-fd74a839d32fc025bf5d205c553febad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02425" y="1699260"/>
            <a:ext cx="3395749" cy="4526280"/>
          </a:xfrm>
          <a:prstGeom prst="rect">
            <a:avLst/>
          </a:prstGeom>
          <a:noFill/>
        </p:spPr>
      </p:pic>
      <p:pic>
        <p:nvPicPr>
          <p:cNvPr id="4099" name="Picture 3" descr="G:\РОБОБОРИК\ФОТО РОБОБОРИК\IMG-0287f2830831a06bf352e52cbf9f360f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22025" y="1699260"/>
            <a:ext cx="3395749" cy="452628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Карина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G:\РОБОБОРИК\ФОТО РОБОБОРИК\IMG-4047d0d91f4927f7243721bcf02daf82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783681"/>
            <a:ext cx="4191000" cy="2357438"/>
          </a:xfrm>
          <a:prstGeom prst="rect">
            <a:avLst/>
          </a:prstGeom>
          <a:noFill/>
        </p:spPr>
      </p:pic>
      <p:pic>
        <p:nvPicPr>
          <p:cNvPr id="5123" name="Picture 3" descr="G:\РОБОБОРИК\ФОТО РОБОБОРИК\IMG-b7498aee0029b1756f3c8ddee56ae620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491162" y="1600200"/>
            <a:ext cx="2657475" cy="47244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Артём  </a:t>
            </a:r>
            <a:endParaRPr lang="ru-RU" sz="4400" dirty="0"/>
          </a:p>
        </p:txBody>
      </p:sp>
      <p:pic>
        <p:nvPicPr>
          <p:cNvPr id="6146" name="Picture 2" descr="G:\РОБОБОРИК\ФОТО РОБОБОРИК\IMG-8622521ecfea31bbcf6b37930725a9e1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071562" y="1600200"/>
            <a:ext cx="2657475" cy="4724400"/>
          </a:xfrm>
          <a:prstGeom prst="rect">
            <a:avLst/>
          </a:prstGeom>
          <a:noFill/>
        </p:spPr>
      </p:pic>
      <p:pic>
        <p:nvPicPr>
          <p:cNvPr id="6147" name="Picture 3" descr="G:\РОБОБОРИК\ФОТО РОБОБОРИК\IMG-bf17a8a5b4ce7261a96ed24d72c01e0d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670522" y="1600200"/>
            <a:ext cx="2298756" cy="47244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smtClean="0"/>
              <a:t>МАКСИМОВА   </a:t>
            </a:r>
            <a:endParaRPr lang="ru-RU" sz="4400" dirty="0"/>
          </a:p>
        </p:txBody>
      </p:sp>
      <p:pic>
        <p:nvPicPr>
          <p:cNvPr id="1027" name="Picture 3" descr="C:\Users\user\Desktop\IMG-404fe9dc25cd0eefcc50ec450dfc628b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4191000" cy="4071966"/>
          </a:xfrm>
          <a:prstGeom prst="rect">
            <a:avLst/>
          </a:prstGeom>
          <a:noFill/>
        </p:spPr>
      </p:pic>
      <p:pic>
        <p:nvPicPr>
          <p:cNvPr id="1028" name="Picture 4" descr="C:\Users\user\Desktop\IMG-a8647da0b31da4d9058d7b623bae543a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G:\РОБОБОРИК\ФОТО РОБОБОРИК\Screenshot_20201213-184638_Driv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0077" y="0"/>
            <a:ext cx="4023725" cy="6879663"/>
          </a:xfrm>
          <a:prstGeom prst="rect">
            <a:avLst/>
          </a:prstGeom>
          <a:noFill/>
        </p:spPr>
      </p:pic>
      <p:pic>
        <p:nvPicPr>
          <p:cNvPr id="6" name="Picture 2" descr="C:\Users\user\Desktop\Screenshot_20201214-213503_Vib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005" y="0"/>
            <a:ext cx="3537751" cy="6867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44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Screenshot_20201214-213324_Vib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71444"/>
            <a:ext cx="3132257" cy="6786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Работа по взаимодействию: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Родительское собрание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92896"/>
            <a:ext cx="5628117" cy="4221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14290"/>
            <a:ext cx="9084935" cy="1584176"/>
          </a:xfrm>
          <a:prstGeom prst="rect">
            <a:avLst/>
          </a:prstGeom>
        </p:spPr>
      </p:pic>
      <p:pic>
        <p:nvPicPr>
          <p:cNvPr id="16386" name="Picture 2" descr="конкурсвыготского hashtag on Twit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500174"/>
            <a:ext cx="4572032" cy="502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4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28604"/>
            <a:ext cx="11155757" cy="1377902"/>
          </a:xfrm>
          <a:prstGeom prst="rect">
            <a:avLst/>
          </a:prstGeom>
        </p:spPr>
      </p:pic>
      <p:pic>
        <p:nvPicPr>
          <p:cNvPr id="15362" name="Picture 2" descr="Стань школьником с Робобориком!(Описание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571612"/>
            <a:ext cx="5834050" cy="5068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571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1"/>
            <a:ext cx="8729336" cy="1928826"/>
          </a:xfrm>
          <a:prstGeom prst="rect">
            <a:avLst/>
          </a:prstGeom>
        </p:spPr>
      </p:pic>
      <p:pic>
        <p:nvPicPr>
          <p:cNvPr id="14338" name="Picture 2" descr="Интерактивный курс «Стань школьником с Робобориком!» поможет родителям  организовать занятия со своими детьми в период карантина! — МКДОУ №148  города Кир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996076"/>
            <a:ext cx="5786420" cy="48619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275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Презентация на тему: &quot;ПРЕЕМСТВЕННОСТЬ В РАБОТЕ ДЕТСКОГО САДА И ШКОЛЫ.  Понятие о преемственности Преемственность - это как непрерывный процесс  воспитания и обучения ребёнка,&quot;. Скачать бесплатно и без регистраци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220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использование современных </a:t>
            </a:r>
            <a:r>
              <a:rPr lang="ru-RU" dirty="0" err="1" smtClean="0"/>
              <a:t>мессенджеров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Viber Последняя версия 2020 — Бесплатная загрузка и Oтзыв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785926"/>
            <a:ext cx="3618549" cy="3286148"/>
          </a:xfrm>
          <a:prstGeom prst="rect">
            <a:avLst/>
          </a:prstGeom>
          <a:noFill/>
        </p:spPr>
      </p:pic>
      <p:pic>
        <p:nvPicPr>
          <p:cNvPr id="3076" name="Picture 4" descr="Ватсап,рассылки польза и вре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928802"/>
            <a:ext cx="1285884" cy="1285884"/>
          </a:xfrm>
          <a:prstGeom prst="rect">
            <a:avLst/>
          </a:prstGeom>
          <a:noFill/>
        </p:spPr>
      </p:pic>
      <p:pic>
        <p:nvPicPr>
          <p:cNvPr id="3078" name="Picture 6" descr="Главная страница - telegr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428736"/>
            <a:ext cx="1524000" cy="1524001"/>
          </a:xfrm>
          <a:prstGeom prst="rect">
            <a:avLst/>
          </a:prstGeom>
          <a:noFill/>
        </p:spPr>
      </p:pic>
      <p:pic>
        <p:nvPicPr>
          <p:cNvPr id="3080" name="Picture 8" descr="Список служб и инструментов «ВКонтакте» — Википед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786322"/>
            <a:ext cx="1758949" cy="1758949"/>
          </a:xfrm>
          <a:prstGeom prst="rect">
            <a:avLst/>
          </a:prstGeom>
          <a:noFill/>
        </p:spPr>
      </p:pic>
      <p:pic>
        <p:nvPicPr>
          <p:cNvPr id="3082" name="Picture 10" descr="Файл:Odnoklassniki.svg — Википеди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643446"/>
            <a:ext cx="1640561" cy="1632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 </a:t>
            </a:r>
            <a:r>
              <a:rPr lang="ru-RU" sz="3100" dirty="0" smtClean="0"/>
              <a:t>вовлечение родителей в процесс  </a:t>
            </a:r>
            <a:br>
              <a:rPr lang="ru-RU" sz="3100" dirty="0" smtClean="0"/>
            </a:br>
            <a:r>
              <a:rPr lang="ru-RU" sz="3100" dirty="0" smtClean="0"/>
              <a:t>   обучения и развития собственного   ребенка;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-   формирование позитивных, доверительных взаимоотношений  между детским садом и семьей;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-   создание условий для диалога, обмена опытом, мнениями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user\Desktop\Screenshot_20201209-203156_Vib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0"/>
            <a:ext cx="3143272" cy="6810422"/>
          </a:xfrm>
          <a:prstGeom prst="rect">
            <a:avLst/>
          </a:prstGeom>
          <a:noFill/>
        </p:spPr>
      </p:pic>
      <p:pic>
        <p:nvPicPr>
          <p:cNvPr id="36867" name="Picture 3" descr="C:\Users\user\Desktop\Screenshot_20201209-203207_Vib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0"/>
            <a:ext cx="3143272" cy="6810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130</TotalTime>
  <Words>6</Words>
  <Application>Microsoft Office PowerPoint</Application>
  <PresentationFormat>Экран (4:3)</PresentationFormat>
  <Paragraphs>10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Calibri</vt:lpstr>
      <vt:lpstr>Cambria</vt:lpstr>
      <vt:lpstr>Wingdings 2</vt:lpstr>
      <vt:lpstr>Трек</vt:lpstr>
      <vt:lpstr>         Родители – активные   участники апробации интерактивного  онлайн-ресурса   «Стань школьником с робобориком»</vt:lpstr>
      <vt:lpstr>                     Работа по взаимодействию:   1. Родительское собрание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    2. использование современных мессенджеров     </vt:lpstr>
      <vt:lpstr>            Задачи:  -  вовлечение родителей в процесс      обучения и развития собственного   ребенка;   -   формирование позитивных, доверительных взаимоотношений  между детским садом и семьей;   -   создание условий для диалога, обмена опытом, мнениями. </vt:lpstr>
      <vt:lpstr>Презентация PowerPoint</vt:lpstr>
      <vt:lpstr>Презентация PowerPoint</vt:lpstr>
      <vt:lpstr>Денис </vt:lpstr>
      <vt:lpstr>Арсений    </vt:lpstr>
      <vt:lpstr>Руслан   </vt:lpstr>
      <vt:lpstr>Карина    </vt:lpstr>
      <vt:lpstr>Артём  </vt:lpstr>
      <vt:lpstr>МАКСИМОВА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Денис    Яричин</dc:title>
  <dc:creator>User</dc:creator>
  <cp:lastModifiedBy>Елена Ткачева</cp:lastModifiedBy>
  <cp:revision>24</cp:revision>
  <dcterms:created xsi:type="dcterms:W3CDTF">2020-12-13T16:47:01Z</dcterms:created>
  <dcterms:modified xsi:type="dcterms:W3CDTF">2020-12-25T00:17:17Z</dcterms:modified>
</cp:coreProperties>
</file>